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n Schipper" initials="NS" lastIdx="1" clrIdx="0">
    <p:extLst>
      <p:ext uri="{19B8F6BF-5375-455C-9EA6-DF929625EA0E}">
        <p15:presenceInfo xmlns:p15="http://schemas.microsoft.com/office/powerpoint/2012/main" userId="0942cd983a2d8d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15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05T10:37:20.964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0D55B-C4CA-43AD-9C4E-787EEC9FBB00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B3457-FA11-4716-AD09-0E259214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7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rony_capitalis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Critics of Kirchner's administration charged it with corruption, 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rony capitalism"/>
              </a:rPr>
              <a:t>crony capitalism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falsification of public statistics, harassment of Argentina's independent media and use of the tax agency as a censorship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B3457-FA11-4716-AD09-0E2592143C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2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619B-BB38-4E10-A6CA-BE12CB6E764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0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619B-BB38-4E10-A6CA-BE12CB6E764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9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619B-BB38-4E10-A6CA-BE12CB6E764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1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619B-BB38-4E10-A6CA-BE12CB6E764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619B-BB38-4E10-A6CA-BE12CB6E764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619B-BB38-4E10-A6CA-BE12CB6E764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2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619B-BB38-4E10-A6CA-BE12CB6E764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4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619B-BB38-4E10-A6CA-BE12CB6E764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619B-BB38-4E10-A6CA-BE12CB6E764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0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619B-BB38-4E10-A6CA-BE12CB6E764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2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619B-BB38-4E10-A6CA-BE12CB6E764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619B-BB38-4E10-A6CA-BE12CB6E764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6A46A-4A00-425A-A6E4-FBD7F3C6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571999" y="5387303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  <a:latin typeface="Alright Sans Medium" pitchFamily="50" charset="0"/>
              </a:rPr>
              <a:t>Argentina </a:t>
            </a:r>
            <a:r>
              <a:rPr lang="es-AR" dirty="0" err="1" smtClean="0">
                <a:solidFill>
                  <a:schemeClr val="bg1"/>
                </a:solidFill>
                <a:latin typeface="Alright Sans Medium" pitchFamily="50" charset="0"/>
              </a:rPr>
              <a:t>Politics</a:t>
            </a:r>
            <a:r>
              <a:rPr lang="es-AR" dirty="0" smtClean="0">
                <a:solidFill>
                  <a:schemeClr val="bg1"/>
                </a:solidFill>
                <a:latin typeface="Alright Sans Medium" pitchFamily="50" charset="0"/>
              </a:rPr>
              <a:t>, </a:t>
            </a:r>
            <a:r>
              <a:rPr lang="es-AR" dirty="0" err="1" smtClean="0">
                <a:solidFill>
                  <a:schemeClr val="bg1"/>
                </a:solidFill>
                <a:latin typeface="Alright Sans Medium" pitchFamily="50" charset="0"/>
              </a:rPr>
              <a:t>Economy</a:t>
            </a:r>
            <a:r>
              <a:rPr lang="es-AR" dirty="0" smtClean="0">
                <a:solidFill>
                  <a:schemeClr val="bg1"/>
                </a:solidFill>
                <a:latin typeface="Alright Sans Medium" pitchFamily="50" charset="0"/>
              </a:rPr>
              <a:t> and </a:t>
            </a:r>
            <a:r>
              <a:rPr lang="es-AR" dirty="0" err="1" smtClean="0">
                <a:solidFill>
                  <a:schemeClr val="bg1"/>
                </a:solidFill>
                <a:latin typeface="Alright Sans Medium" pitchFamily="50" charset="0"/>
              </a:rPr>
              <a:t>Current</a:t>
            </a:r>
            <a:r>
              <a:rPr lang="es-AR" dirty="0" smtClean="0">
                <a:solidFill>
                  <a:schemeClr val="bg1"/>
                </a:solidFill>
                <a:latin typeface="Alright Sans Medium" pitchFamily="50" charset="0"/>
              </a:rPr>
              <a:t> </a:t>
            </a:r>
            <a:r>
              <a:rPr lang="es-AR" dirty="0" err="1" smtClean="0">
                <a:solidFill>
                  <a:schemeClr val="bg1"/>
                </a:solidFill>
                <a:latin typeface="Alright Sans Medium" pitchFamily="50" charset="0"/>
              </a:rPr>
              <a:t>Events</a:t>
            </a:r>
            <a:endParaRPr lang="es-AR" dirty="0" smtClean="0">
              <a:solidFill>
                <a:schemeClr val="bg1"/>
              </a:solidFill>
              <a:latin typeface="Alright Sans Medium" pitchFamily="50" charset="0"/>
            </a:endParaRPr>
          </a:p>
          <a:p>
            <a:r>
              <a:rPr lang="es-AR" dirty="0" smtClean="0">
                <a:solidFill>
                  <a:schemeClr val="bg1"/>
                </a:solidFill>
                <a:latin typeface="Alright Sans Medium" pitchFamily="50" charset="0"/>
              </a:rPr>
              <a:t>SEPTEMBER </a:t>
            </a:r>
            <a:r>
              <a:rPr lang="es-AR" dirty="0" smtClean="0">
                <a:solidFill>
                  <a:schemeClr val="bg1"/>
                </a:solidFill>
                <a:latin typeface="Alright Sans Medium" pitchFamily="50" charset="0"/>
              </a:rPr>
              <a:t>10 - 13th , 2014</a:t>
            </a:r>
          </a:p>
          <a:p>
            <a:r>
              <a:rPr lang="es-AR" dirty="0" smtClean="0">
                <a:solidFill>
                  <a:schemeClr val="bg1"/>
                </a:solidFill>
                <a:latin typeface="Alright Sans Regular" pitchFamily="50" charset="0"/>
              </a:rPr>
              <a:t>Private Vineyards </a:t>
            </a:r>
            <a:r>
              <a:rPr lang="es-AR" dirty="0">
                <a:solidFill>
                  <a:schemeClr val="bg1"/>
                </a:solidFill>
                <a:latin typeface="Alright Sans Regular" pitchFamily="50" charset="0"/>
              </a:rPr>
              <a:t>O</a:t>
            </a:r>
            <a:r>
              <a:rPr lang="es-AR" dirty="0" smtClean="0">
                <a:solidFill>
                  <a:schemeClr val="bg1"/>
                </a:solidFill>
                <a:latin typeface="Alright Sans Regular" pitchFamily="50" charset="0"/>
              </a:rPr>
              <a:t>wners’ </a:t>
            </a:r>
            <a:r>
              <a:rPr lang="es-AR" dirty="0">
                <a:solidFill>
                  <a:schemeClr val="bg1"/>
                </a:solidFill>
                <a:latin typeface="Alright Sans Regular" pitchFamily="50" charset="0"/>
              </a:rPr>
              <a:t>C</a:t>
            </a:r>
            <a:r>
              <a:rPr lang="es-AR" dirty="0" smtClean="0">
                <a:solidFill>
                  <a:schemeClr val="bg1"/>
                </a:solidFill>
                <a:latin typeface="Alright Sans Regular" pitchFamily="50" charset="0"/>
              </a:rPr>
              <a:t>onference</a:t>
            </a:r>
            <a:endParaRPr lang="en-US" dirty="0">
              <a:solidFill>
                <a:schemeClr val="bg1"/>
              </a:solidFill>
              <a:latin typeface="Alright 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One Knows ANYTHING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</a:p>
          <a:p>
            <a:r>
              <a:rPr lang="en-US" dirty="0" smtClean="0"/>
              <a:t>Devaluation</a:t>
            </a:r>
          </a:p>
          <a:p>
            <a:r>
              <a:rPr lang="en-US" dirty="0" smtClean="0"/>
              <a:t>Politics</a:t>
            </a:r>
          </a:p>
          <a:p>
            <a:r>
              <a:rPr lang="en-US" dirty="0" smtClean="0"/>
              <a:t>Default</a:t>
            </a:r>
          </a:p>
          <a:p>
            <a:r>
              <a:rPr lang="en-US" dirty="0" smtClean="0"/>
              <a:t>The Future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4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1" y="1135285"/>
            <a:ext cx="7453737" cy="4525963"/>
          </a:xfrm>
        </p:spPr>
      </p:pic>
      <p:pic>
        <p:nvPicPr>
          <p:cNvPr id="5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6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Inflation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086" y="1628800"/>
            <a:ext cx="7336330" cy="3637648"/>
          </a:xfrm>
          <a:prstGeom prst="rect">
            <a:avLst/>
          </a:prstGeom>
        </p:spPr>
      </p:pic>
      <p:pic>
        <p:nvPicPr>
          <p:cNvPr id="5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9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Devaluation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75" y="1844824"/>
            <a:ext cx="6833049" cy="3168352"/>
          </a:xfrm>
          <a:prstGeom prst="rect">
            <a:avLst/>
          </a:prstGeom>
        </p:spPr>
      </p:pic>
      <p:pic>
        <p:nvPicPr>
          <p:cNvPr id="7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4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Kirchner Regime</a:t>
            </a:r>
          </a:p>
          <a:p>
            <a:pPr lvl="1"/>
            <a:r>
              <a:rPr lang="en-US" dirty="0" smtClean="0"/>
              <a:t>Nestor:  May ’03 - Dec ’07</a:t>
            </a:r>
          </a:p>
          <a:p>
            <a:pPr lvl="1"/>
            <a:r>
              <a:rPr lang="en-US" dirty="0" smtClean="0"/>
              <a:t>Christina:  Dec ‘07 – Oct ’15</a:t>
            </a:r>
          </a:p>
          <a:p>
            <a:pPr lvl="1"/>
            <a:endParaRPr lang="en-US" dirty="0"/>
          </a:p>
          <a:p>
            <a:r>
              <a:rPr lang="en-US" dirty="0" smtClean="0"/>
              <a:t>The Next Regime</a:t>
            </a:r>
          </a:p>
          <a:p>
            <a:pPr lvl="1"/>
            <a:r>
              <a:rPr lang="en-US" dirty="0" err="1" smtClean="0"/>
              <a:t>Macri</a:t>
            </a:r>
            <a:r>
              <a:rPr lang="en-US" dirty="0" smtClean="0"/>
              <a:t>, Massa, </a:t>
            </a:r>
            <a:r>
              <a:rPr lang="en-US" dirty="0" err="1" smtClean="0"/>
              <a:t>Scioli</a:t>
            </a: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5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2001 was a major default</a:t>
            </a:r>
          </a:p>
          <a:p>
            <a:r>
              <a:rPr lang="en-US" dirty="0" smtClean="0"/>
              <a:t>Argentina was forced into the 2014 default</a:t>
            </a:r>
          </a:p>
          <a:p>
            <a:r>
              <a:rPr lang="en-US" dirty="0" smtClean="0"/>
              <a:t>Argentina exploring strategies to pay restructured lenders</a:t>
            </a:r>
          </a:p>
          <a:p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65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91</Words>
  <Application>Microsoft Office PowerPoint</Application>
  <PresentationFormat>On-screen Show (4:3)</PresentationFormat>
  <Paragraphs>27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Alright Sans Medium</vt:lpstr>
      <vt:lpstr>Alright Sans Regular</vt:lpstr>
      <vt:lpstr>Arial</vt:lpstr>
      <vt:lpstr>Calibri</vt:lpstr>
      <vt:lpstr>Tema de Office</vt:lpstr>
      <vt:lpstr>PowerPoint Presentation</vt:lpstr>
      <vt:lpstr>Remember</vt:lpstr>
      <vt:lpstr>Summary</vt:lpstr>
      <vt:lpstr>Inflation</vt:lpstr>
      <vt:lpstr>Real Inflation</vt:lpstr>
      <vt:lpstr>Devaluation</vt:lpstr>
      <vt:lpstr>Politics</vt:lpstr>
      <vt:lpstr>Default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Luciana Gomez</dc:creator>
  <cp:lastModifiedBy>Nathan Schipper</cp:lastModifiedBy>
  <cp:revision>14</cp:revision>
  <dcterms:created xsi:type="dcterms:W3CDTF">2013-09-12T18:25:29Z</dcterms:created>
  <dcterms:modified xsi:type="dcterms:W3CDTF">2014-09-06T23:17:17Z</dcterms:modified>
</cp:coreProperties>
</file>